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292" r:id="rId4"/>
    <p:sldId id="293" r:id="rId5"/>
    <p:sldId id="290" r:id="rId6"/>
    <p:sldId id="291" r:id="rId7"/>
    <p:sldId id="282" r:id="rId8"/>
    <p:sldId id="284" r:id="rId9"/>
    <p:sldId id="294" r:id="rId10"/>
    <p:sldId id="283" r:id="rId11"/>
    <p:sldId id="285" r:id="rId12"/>
    <p:sldId id="286" r:id="rId13"/>
    <p:sldId id="287" r:id="rId14"/>
    <p:sldId id="288" r:id="rId15"/>
    <p:sldId id="289" r:id="rId16"/>
    <p:sldId id="296" r:id="rId17"/>
    <p:sldId id="297" r:id="rId18"/>
    <p:sldId id="278" r:id="rId19"/>
    <p:sldId id="298" r:id="rId20"/>
    <p:sldId id="279" r:id="rId21"/>
    <p:sldId id="280" r:id="rId22"/>
    <p:sldId id="281" r:id="rId23"/>
    <p:sldId id="276" r:id="rId24"/>
    <p:sldId id="299" r:id="rId25"/>
    <p:sldId id="27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65" r:id="rId34"/>
    <p:sldId id="266" r:id="rId35"/>
    <p:sldId id="267" r:id="rId36"/>
    <p:sldId id="268" r:id="rId37"/>
    <p:sldId id="300" r:id="rId38"/>
    <p:sldId id="260" r:id="rId39"/>
    <p:sldId id="261" r:id="rId40"/>
    <p:sldId id="262" r:id="rId41"/>
    <p:sldId id="263" r:id="rId42"/>
    <p:sldId id="264" r:id="rId43"/>
    <p:sldId id="258" r:id="rId44"/>
    <p:sldId id="259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48F4EB-6BA8-42A3-8377-9964EE4AF994}" type="datetimeFigureOut">
              <a:rPr lang="es-PE" smtClean="0"/>
              <a:pPr/>
              <a:t>24/04/2014</a:t>
            </a:fld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C5194D-E84D-4DAF-94BB-89810BF937E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NIVELES DE ORGANIZACIÓN 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DE LOS SERES VIVOS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Diapositiva27"/>
          <p:cNvPicPr>
            <a:picLocks noGrp="1" noChangeAspect="1"/>
          </p:cNvPicPr>
          <p:nvPr isPhoto="1"/>
        </p:nvPicPr>
        <p:blipFill rotWithShape="1">
          <a:blip r:embed="rId2" cstate="print"/>
          <a:srcRect t="12948"/>
          <a:stretch/>
        </p:blipFill>
        <p:spPr bwMode="auto">
          <a:xfrm>
            <a:off x="0" y="476672"/>
            <a:ext cx="9144000" cy="596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Diapositiva29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627784" y="332656"/>
            <a:ext cx="4032448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 descr="Diapositiva30"/>
          <p:cNvPicPr>
            <a:picLocks noGrp="1" noChangeAspect="1"/>
          </p:cNvPicPr>
          <p:nvPr isPhoto="1"/>
        </p:nvPicPr>
        <p:blipFill rotWithShape="1">
          <a:blip r:embed="rId2" cstate="print"/>
          <a:srcRect t="12201"/>
          <a:stretch/>
        </p:blipFill>
        <p:spPr bwMode="auto">
          <a:xfrm>
            <a:off x="0" y="47667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 descr="Diapositiva31"/>
          <p:cNvPicPr>
            <a:picLocks noGrp="1" noChangeAspect="1"/>
          </p:cNvPicPr>
          <p:nvPr isPhoto="1"/>
        </p:nvPicPr>
        <p:blipFill rotWithShape="1">
          <a:blip r:embed="rId2" cstate="print"/>
          <a:srcRect t="12201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 descr="Diapositiva32"/>
          <p:cNvPicPr>
            <a:picLocks noGrp="1" noChangeAspect="1"/>
          </p:cNvPicPr>
          <p:nvPr isPhoto="1"/>
        </p:nvPicPr>
        <p:blipFill rotWithShape="1">
          <a:blip r:embed="rId2" cstate="print"/>
          <a:srcRect l="399" t="12600" r="-399" b="-398"/>
          <a:stretch/>
        </p:blipFill>
        <p:spPr bwMode="auto">
          <a:xfrm>
            <a:off x="0" y="548680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 descr="Diapositiva33"/>
          <p:cNvPicPr>
            <a:picLocks noGrp="1" noChangeAspect="1"/>
          </p:cNvPicPr>
          <p:nvPr isPhoto="1"/>
        </p:nvPicPr>
        <p:blipFill rotWithShape="1">
          <a:blip r:embed="rId2" cstate="print"/>
          <a:srcRect t="11151"/>
          <a:stretch/>
        </p:blipFill>
        <p:spPr bwMode="auto">
          <a:xfrm>
            <a:off x="26902" y="476672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55576" y="314096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SUPRAMOLECULAR</a:t>
            </a:r>
            <a:endParaRPr lang="es-ES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Esquema-vir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303971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3 Imagen" descr="centriol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2980249" cy="2808312"/>
          </a:xfrm>
          <a:prstGeom prst="rect">
            <a:avLst/>
          </a:prstGeom>
        </p:spPr>
      </p:pic>
      <p:pic>
        <p:nvPicPr>
          <p:cNvPr id="5" name="4 Imagen" descr="re lis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01008"/>
            <a:ext cx="2520280" cy="2744688"/>
          </a:xfrm>
          <a:prstGeom prst="rect">
            <a:avLst/>
          </a:prstGeom>
        </p:spPr>
      </p:pic>
      <p:pic>
        <p:nvPicPr>
          <p:cNvPr id="6" name="5 Imagen" descr="lisossoma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73016"/>
            <a:ext cx="3843626" cy="27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3688" y="285293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SUPRAMOLECULAS: ORGÁNULOS</a:t>
            </a:r>
            <a:endParaRPr lang="es-P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mitocond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547" y="3530377"/>
            <a:ext cx="5208453" cy="3327623"/>
          </a:xfrm>
          <a:prstGeom prst="rect">
            <a:avLst/>
          </a:prstGeom>
        </p:spPr>
      </p:pic>
      <p:pic>
        <p:nvPicPr>
          <p:cNvPr id="4" name="3 Imagen" descr="ribosoma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84376" cy="2700547"/>
          </a:xfrm>
          <a:prstGeom prst="rect">
            <a:avLst/>
          </a:prstGeom>
        </p:spPr>
      </p:pic>
      <p:pic>
        <p:nvPicPr>
          <p:cNvPr id="5" name="4 Imagen" descr="clorofil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4664"/>
            <a:ext cx="4410075" cy="2276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5 Imagen" descr="golgi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3252796" cy="2944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79712" y="299695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NIVELES ABIOTICOS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Imagen" descr="Diapositiva2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Imagen" descr="Diapositiva24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 descr="Diapositiva25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1 Imagen" descr="Diapositiva20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20070712191214-celula-vegetal-y-ani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174" y="1196752"/>
            <a:ext cx="841766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Imagen" descr="Diapositiva21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Imagen" descr="Diapositiva1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Imagen" descr="Diapositiva14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Imagen" descr="Diapositiva15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Diapositiva16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NIVEL DE PARTICULAS SUBATOMICAS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Imagen" descr="Diapositiva17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Imagen" descr="Diapositiva18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Imagen" descr="Diapositiva19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 descr="Diapositiva9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Imagen" descr="Diapositiva10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Imagen" descr="Diapositiva11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Imagen" descr="Diapositiva12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masbotanica.galeon.com/tallolar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74174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 descr="Diapositiva4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Imagen" descr="Diapositiva5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1 Imagen" descr="Diapositiva37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Imagen" descr="Diapositiva6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Imagen" descr="Diapositiva7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Imagen" descr="Diapositiva8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 descr="Diapositiva2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Imagen" descr="Diapositiva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766936"/>
          </a:xfrm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NIVEL DE ÁTOMOS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1 Imagen" descr="Diapositiva35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24328" y="980728"/>
            <a:ext cx="936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s-ES" sz="1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 descr="Diapositiva26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 descr="Diapositiva28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 descr="Diapositiva26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129</TotalTime>
  <Words>18</Words>
  <Application>Microsoft Office PowerPoint</Application>
  <PresentationFormat>Presentación en pantalla (4:3)</PresentationFormat>
  <Paragraphs>7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Arial</vt:lpstr>
      <vt:lpstr>Verdana</vt:lpstr>
      <vt:lpstr>Tema1</vt:lpstr>
      <vt:lpstr>NIVELES DE ORGANIZACIÓN  DE LOS SERES VIVOS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Zarate</dc:creator>
  <cp:lastModifiedBy>Luis</cp:lastModifiedBy>
  <cp:revision>6</cp:revision>
  <dcterms:created xsi:type="dcterms:W3CDTF">2012-05-01T17:33:45Z</dcterms:created>
  <dcterms:modified xsi:type="dcterms:W3CDTF">2014-04-24T16:33:41Z</dcterms:modified>
</cp:coreProperties>
</file>